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64" r:id="rId5"/>
    <p:sldId id="272" r:id="rId6"/>
    <p:sldId id="259" r:id="rId7"/>
    <p:sldId id="263" r:id="rId8"/>
    <p:sldId id="265" r:id="rId9"/>
    <p:sldId id="266" r:id="rId10"/>
    <p:sldId id="267" r:id="rId11"/>
    <p:sldId id="268" r:id="rId12"/>
    <p:sldId id="269" r:id="rId13"/>
    <p:sldId id="270" r:id="rId1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8" d="100"/>
          <a:sy n="78" d="100"/>
        </p:scale>
        <p:origin x="-1062" y="-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B80CA5-ED92-47B5-A47D-7EA1DB5D618B}" type="datetimeFigureOut">
              <a:rPr lang="fr-FR" smtClean="0"/>
              <a:t>10/12/2015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BCF8DA-31DD-4DB1-8781-DDC3AB57A2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7948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Enchainer sur la mise en</a:t>
            </a:r>
            <a:r>
              <a:rPr lang="fr-FR" baseline="0" dirty="0" smtClean="0"/>
              <a:t> place d’une communication et donc reprise du dossier 334 qui va donner le dossier envoyé aux abonnés.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CF8DA-31DD-4DB1-8781-DDC3AB57A28E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7808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FF0000"/>
                </a:solidFill>
              </a:rPr>
              <a:t>Il me manque l’édito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CF8DA-31DD-4DB1-8781-DDC3AB57A28E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9009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CF8DA-31DD-4DB1-8781-DDC3AB57A28E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9423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6209-4718-4B8E-86FC-1E26FE099BB0}" type="datetimeFigureOut">
              <a:rPr lang="fr-FR" smtClean="0"/>
              <a:pPr/>
              <a:t>10/12/2015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B31C8-0F75-4A32-B572-F4DA96CB1F0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6209-4718-4B8E-86FC-1E26FE099BB0}" type="datetimeFigureOut">
              <a:rPr lang="fr-FR" smtClean="0"/>
              <a:pPr/>
              <a:t>10/12/2015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B31C8-0F75-4A32-B572-F4DA96CB1F0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6209-4718-4B8E-86FC-1E26FE099BB0}" type="datetimeFigureOut">
              <a:rPr lang="fr-FR" smtClean="0"/>
              <a:pPr/>
              <a:t>10/12/2015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B31C8-0F75-4A32-B572-F4DA96CB1F0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6209-4718-4B8E-86FC-1E26FE099BB0}" type="datetimeFigureOut">
              <a:rPr lang="fr-FR" smtClean="0"/>
              <a:pPr/>
              <a:t>10/12/2015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B31C8-0F75-4A32-B572-F4DA96CB1F0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6209-4718-4B8E-86FC-1E26FE099BB0}" type="datetimeFigureOut">
              <a:rPr lang="fr-FR" smtClean="0"/>
              <a:pPr/>
              <a:t>10/12/2015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B31C8-0F75-4A32-B572-F4DA96CB1F0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6209-4718-4B8E-86FC-1E26FE099BB0}" type="datetimeFigureOut">
              <a:rPr lang="fr-FR" smtClean="0"/>
              <a:pPr/>
              <a:t>10/12/2015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B31C8-0F75-4A32-B572-F4DA96CB1F0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6209-4718-4B8E-86FC-1E26FE099BB0}" type="datetimeFigureOut">
              <a:rPr lang="fr-FR" smtClean="0"/>
              <a:pPr/>
              <a:t>10/12/2015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B31C8-0F75-4A32-B572-F4DA96CB1F0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6209-4718-4B8E-86FC-1E26FE099BB0}" type="datetimeFigureOut">
              <a:rPr lang="fr-FR" smtClean="0"/>
              <a:pPr/>
              <a:t>10/12/2015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B31C8-0F75-4A32-B572-F4DA96CB1F0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6209-4718-4B8E-86FC-1E26FE099BB0}" type="datetimeFigureOut">
              <a:rPr lang="fr-FR" smtClean="0"/>
              <a:pPr/>
              <a:t>10/12/2015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B31C8-0F75-4A32-B572-F4DA96CB1F0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6209-4718-4B8E-86FC-1E26FE099BB0}" type="datetimeFigureOut">
              <a:rPr lang="fr-FR" smtClean="0"/>
              <a:pPr/>
              <a:t>10/12/2015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B31C8-0F75-4A32-B572-F4DA96CB1F0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6209-4718-4B8E-86FC-1E26FE099BB0}" type="datetimeFigureOut">
              <a:rPr lang="fr-FR" smtClean="0"/>
              <a:pPr/>
              <a:t>10/12/2015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B31C8-0F75-4A32-B572-F4DA96CB1F0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96209-4718-4B8E-86FC-1E26FE099BB0}" type="datetimeFigureOut">
              <a:rPr lang="fr-FR" smtClean="0"/>
              <a:pPr/>
              <a:t>10/12/2015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B31C8-0F75-4A32-B572-F4DA96CB1F0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18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2636912"/>
            <a:ext cx="7772400" cy="1470025"/>
          </a:xfrm>
        </p:spPr>
        <p:txBody>
          <a:bodyPr/>
          <a:lstStyle/>
          <a:p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attentats racontés aux ados</a:t>
            </a: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59632" y="6093296"/>
            <a:ext cx="6400800" cy="792088"/>
          </a:xfrm>
        </p:spPr>
        <p:txBody>
          <a:bodyPr/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Juliette Salin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 descr="SC-new-logo-NsurJaun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30" y="0"/>
            <a:ext cx="1815570" cy="54858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411760" cy="10971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62068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éditos</a:t>
            </a:r>
            <a:endParaRPr lang="fr-F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825547" y="5704739"/>
            <a:ext cx="277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rajan Pro" pitchFamily="18" charset="0"/>
              </a:rPr>
              <a:t>N°334</a:t>
            </a:r>
            <a:endParaRPr lang="fr-FR" i="1" dirty="0">
              <a:latin typeface="Trajan Pro" pitchFamily="18" charset="0"/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1475656" y="1559346"/>
            <a:ext cx="2790707" cy="4514725"/>
            <a:chOff x="1738765" y="1559346"/>
            <a:chExt cx="2790707" cy="4514725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099" b="33895"/>
            <a:stretch/>
          </p:blipFill>
          <p:spPr>
            <a:xfrm>
              <a:off x="1986622" y="1559346"/>
              <a:ext cx="2542850" cy="3989386"/>
            </a:xfrm>
            <a:prstGeom prst="rect">
              <a:avLst/>
            </a:prstGeom>
          </p:spPr>
        </p:pic>
        <p:sp>
          <p:nvSpPr>
            <p:cNvPr id="3" name="ZoneTexte 2"/>
            <p:cNvSpPr txBox="1"/>
            <p:nvPr/>
          </p:nvSpPr>
          <p:spPr>
            <a:xfrm>
              <a:off x="1738765" y="5704739"/>
              <a:ext cx="27907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i="1" dirty="0" smtClean="0">
                  <a:latin typeface="Trajan Pro" pitchFamily="18" charset="0"/>
                </a:rPr>
                <a:t>N°333</a:t>
              </a:r>
              <a:endParaRPr lang="fr-FR" i="1" dirty="0">
                <a:latin typeface="Trajan Pro" pitchFamily="18" charset="0"/>
              </a:endParaRPr>
            </a:p>
          </p:txBody>
        </p:sp>
      </p:grp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2270" b="32777"/>
          <a:stretch/>
        </p:blipFill>
        <p:spPr>
          <a:xfrm>
            <a:off x="5121622" y="1508557"/>
            <a:ext cx="2186682" cy="393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26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976351" y="764704"/>
            <a:ext cx="7540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pages Courrier</a:t>
            </a:r>
            <a:endParaRPr lang="fr-F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987823" y="3137518"/>
            <a:ext cx="954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latin typeface="Trajan Pro" pitchFamily="18" charset="0"/>
              </a:rPr>
              <a:t>N°334</a:t>
            </a:r>
            <a:endParaRPr lang="fr-FR" i="1" dirty="0">
              <a:latin typeface="Trajan Pro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797202" y="5147900"/>
            <a:ext cx="4138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rajan Pro" pitchFamily="18" charset="0"/>
              </a:rPr>
              <a:t>N°353</a:t>
            </a:r>
            <a:endParaRPr lang="fr-FR" i="1" dirty="0">
              <a:latin typeface="Trajan Pro" pitchFamily="18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201" y="2452012"/>
            <a:ext cx="4138529" cy="264811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40672"/>
            <a:ext cx="4138529" cy="264811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35" y="3137518"/>
            <a:ext cx="2426352" cy="310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63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7710" y="18370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pages Actu</a:t>
            </a:r>
            <a:endParaRPr lang="fr-F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24520" y="2517762"/>
            <a:ext cx="88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latin typeface="Trajan Pro" pitchFamily="18" charset="0"/>
              </a:rPr>
              <a:t>N°334</a:t>
            </a:r>
            <a:endParaRPr lang="fr-FR" i="1" dirty="0">
              <a:latin typeface="Trajan Pro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355976" y="711388"/>
            <a:ext cx="2784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rajan Pro" pitchFamily="18" charset="0"/>
              </a:rPr>
              <a:t>N°353</a:t>
            </a:r>
            <a:endParaRPr lang="fr-FR" i="1" dirty="0">
              <a:latin typeface="Trajan Pro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-777800" y="260648"/>
            <a:ext cx="2813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rajan Pro" pitchFamily="18" charset="0"/>
              </a:rPr>
              <a:t>N°333</a:t>
            </a:r>
            <a:endParaRPr lang="fr-FR" i="1" dirty="0">
              <a:latin typeface="Trajan Pro" pitchFamily="18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46396"/>
            <a:ext cx="2813390" cy="18002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809500"/>
            <a:ext cx="2993808" cy="191564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825724"/>
            <a:ext cx="2993808" cy="191564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319" y="711388"/>
            <a:ext cx="2784177" cy="178150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052736"/>
            <a:ext cx="1728192" cy="221077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319" y="2670083"/>
            <a:ext cx="2784177" cy="178150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319" y="4611273"/>
            <a:ext cx="2784177" cy="178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00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755972" y="1258555"/>
            <a:ext cx="6084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pages « Entre nous »</a:t>
            </a:r>
            <a:endParaRPr lang="fr-F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79512" y="132227"/>
            <a:ext cx="968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latin typeface="Trajan Pro" pitchFamily="18" charset="0"/>
              </a:rPr>
              <a:t>N°334</a:t>
            </a:r>
            <a:endParaRPr lang="fr-FR" i="1" dirty="0">
              <a:latin typeface="Trajan Pro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45521" y="3683301"/>
            <a:ext cx="1035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i="1" dirty="0" smtClean="0">
                <a:latin typeface="Trajan Pro" pitchFamily="18" charset="0"/>
              </a:rPr>
              <a:t>N°353</a:t>
            </a:r>
            <a:endParaRPr lang="fr-FR" i="1" dirty="0">
              <a:latin typeface="Trajan Pro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44355"/>
            <a:ext cx="3867733" cy="247484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5" y="3683301"/>
            <a:ext cx="4567355" cy="292250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645024"/>
            <a:ext cx="2304256" cy="294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80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52951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Monde des ados, </a:t>
            </a:r>
            <a:r>
              <a:rPr lang="fr-FR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késako</a:t>
            </a:r>
            <a:r>
              <a:rPr lang="fr-F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fr-F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63240">
            <a:off x="669368" y="3341750"/>
            <a:ext cx="2198277" cy="278262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91019">
            <a:off x="1422594" y="2322778"/>
            <a:ext cx="2184364" cy="278262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3896">
            <a:off x="2688640" y="1900731"/>
            <a:ext cx="2175088" cy="278262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1282">
            <a:off x="4076596" y="1900728"/>
            <a:ext cx="2184364" cy="278262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0601">
            <a:off x="5404473" y="2322780"/>
            <a:ext cx="2184364" cy="2782629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41909">
            <a:off x="6316683" y="3307586"/>
            <a:ext cx="2175088" cy="2782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89484" y="1268760"/>
            <a:ext cx="2736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Après le 7 janvier 2015…</a:t>
            </a:r>
            <a:endParaRPr lang="fr-F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2" descr="COUV_MDA_33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76672"/>
            <a:ext cx="2304256" cy="2941603"/>
          </a:xfrm>
          <a:prstGeom prst="rect">
            <a:avLst/>
          </a:prstGeom>
        </p:spPr>
      </p:pic>
      <p:pic>
        <p:nvPicPr>
          <p:cNvPr id="4" name="Image 3" descr="couv_MDA_33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654762"/>
            <a:ext cx="2304256" cy="2954174"/>
          </a:xfrm>
          <a:prstGeom prst="rect">
            <a:avLst/>
          </a:prstGeom>
        </p:spPr>
      </p:pic>
      <p:pic>
        <p:nvPicPr>
          <p:cNvPr id="6" name="Image 5" descr="03-MDA33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790" y="476672"/>
            <a:ext cx="2304256" cy="2947705"/>
          </a:xfrm>
          <a:prstGeom prst="rect">
            <a:avLst/>
          </a:prstGeom>
        </p:spPr>
      </p:pic>
      <p:pic>
        <p:nvPicPr>
          <p:cNvPr id="7" name="Image 6" descr="03-MDA33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342" y="3654762"/>
            <a:ext cx="2305248" cy="29489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30945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dossier du numéro spécial (28 janvier 2015)</a:t>
            </a:r>
            <a:endParaRPr lang="fr-F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21856"/>
            <a:ext cx="1656184" cy="211866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490804"/>
            <a:ext cx="1508372" cy="192957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288200"/>
            <a:ext cx="3354660" cy="214654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352" y="1593978"/>
            <a:ext cx="3354660" cy="214654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452" y="1593978"/>
            <a:ext cx="3354660" cy="214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89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656636"/>
            <a:ext cx="4794008" cy="306753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654" y="3724172"/>
            <a:ext cx="4794008" cy="306753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420888"/>
            <a:ext cx="3096344" cy="396097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95536" y="673052"/>
            <a:ext cx="30598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fr-F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rticles du numéro spécial (sorti le 28 janvier 2015)</a:t>
            </a:r>
            <a:endParaRPr lang="fr-F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86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23928" y="4546480"/>
            <a:ext cx="5903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Après le 13 novembre 2015…</a:t>
            </a:r>
            <a:endParaRPr lang="fr-F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2" descr="COUV_MDA_35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4615474" cy="5904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4" y="1102021"/>
            <a:ext cx="1706448" cy="21829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102122"/>
            <a:ext cx="1706448" cy="21829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869" y="1102021"/>
            <a:ext cx="1675419" cy="21850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109344"/>
            <a:ext cx="1726459" cy="21829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5" y="4557042"/>
            <a:ext cx="1706447" cy="21735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557042"/>
            <a:ext cx="1751954" cy="21735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851" y="4557042"/>
            <a:ext cx="1706448" cy="21829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99" y="4558405"/>
            <a:ext cx="1706448" cy="21829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18303">
            <a:off x="3056992" y="1786473"/>
            <a:ext cx="2866215" cy="36665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ZoneTexte 12"/>
          <p:cNvSpPr txBox="1"/>
          <p:nvPr/>
        </p:nvSpPr>
        <p:spPr>
          <a:xfrm>
            <a:off x="9891" y="16947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dossier envoyé à nos abonnés le 18 novembre 2015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32477"/>
            <a:ext cx="2483297" cy="31454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32478"/>
            <a:ext cx="2432684" cy="31454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32478"/>
            <a:ext cx="2480907" cy="31454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564972"/>
            <a:ext cx="2461601" cy="31325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ZoneTexte 5"/>
          <p:cNvSpPr txBox="1"/>
          <p:nvPr/>
        </p:nvSpPr>
        <p:spPr>
          <a:xfrm>
            <a:off x="323528" y="4149080"/>
            <a:ext cx="4896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dossier psy envoyé à nos abonnés le 20 novembre 2015 </a:t>
            </a:r>
            <a:endParaRPr lang="fr-F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59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54643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couvertures</a:t>
            </a:r>
            <a:endParaRPr lang="fr-F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132856"/>
            <a:ext cx="2790707" cy="356260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584" y="2132856"/>
            <a:ext cx="2778832" cy="356260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132248"/>
            <a:ext cx="2784769" cy="356260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79511" y="5704739"/>
            <a:ext cx="2790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rajan Pro" pitchFamily="18" charset="0"/>
              </a:rPr>
              <a:t>N°333</a:t>
            </a:r>
            <a:endParaRPr lang="fr-FR" i="1" dirty="0">
              <a:latin typeface="Trajan Pro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182584" y="5704739"/>
            <a:ext cx="277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rajan Pro" pitchFamily="18" charset="0"/>
              </a:rPr>
              <a:t>N°334</a:t>
            </a:r>
            <a:endParaRPr lang="fr-FR" i="1" dirty="0">
              <a:latin typeface="Trajan Pro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161608" y="5695460"/>
            <a:ext cx="2784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rajan Pro" pitchFamily="18" charset="0"/>
              </a:rPr>
              <a:t>N°353</a:t>
            </a:r>
            <a:endParaRPr lang="fr-FR" i="1" dirty="0">
              <a:latin typeface="Trajan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91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1975</TotalTime>
  <Words>123</Words>
  <Application>Microsoft Office PowerPoint</Application>
  <PresentationFormat>Affichage à l'écran (4:3)</PresentationFormat>
  <Paragraphs>31</Paragraphs>
  <Slides>13</Slides>
  <Notes>3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4" baseType="lpstr">
      <vt:lpstr>Thème Office</vt:lpstr>
      <vt:lpstr>Les attentats racontés aux ados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Service commercial</dc:creator>
  <cp:lastModifiedBy>SPM PORTABLE</cp:lastModifiedBy>
  <cp:revision>32</cp:revision>
  <dcterms:created xsi:type="dcterms:W3CDTF">2015-12-04T13:54:26Z</dcterms:created>
  <dcterms:modified xsi:type="dcterms:W3CDTF">2015-12-11T13:54:26Z</dcterms:modified>
</cp:coreProperties>
</file>